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44" d="100"/>
          <a:sy n="44" d="100"/>
        </p:scale>
        <p:origin x="91" y="7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gif>
</file>

<file path=ppt/media/image12.jpg>
</file>

<file path=ppt/media/image13.jpg>
</file>

<file path=ppt/media/image14.gif>
</file>

<file path=ppt/media/image15.gif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Воздушный шар крупным планом, вид снизу"/>
          <p:cNvSpPr>
            <a:spLocks noGrp="1"/>
          </p:cNvSpPr>
          <p:nvPr>
            <p:ph type="pic" sz="half" idx="21"/>
          </p:nvPr>
        </p:nvSpPr>
        <p:spPr>
          <a:xfrm>
            <a:off x="9967930" y="2667000"/>
            <a:ext cx="12630115" cy="83883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667000"/>
            <a:ext cx="7334251" cy="4411705"/>
          </a:xfrm>
          <a:prstGeom prst="rect">
            <a:avLst/>
          </a:prstGeom>
        </p:spPr>
        <p:txBody>
          <a:bodyPr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7009932"/>
            <a:ext cx="7334251" cy="40390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9885" y="11510264"/>
            <a:ext cx="314859" cy="29911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снизу на воздушные шары на фоне голубого неба"/>
          <p:cNvSpPr>
            <a:spLocks noGrp="1"/>
          </p:cNvSpPr>
          <p:nvPr>
            <p:ph type="pic" idx="21"/>
          </p:nvPr>
        </p:nvSpPr>
        <p:spPr>
          <a:xfrm>
            <a:off x="3047999" y="761999"/>
            <a:ext cx="18288001" cy="12192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4873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398971"/>
            <a:ext cx="16478251" cy="701086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1" cy="6192009"/>
          </a:xfrm>
          <a:prstGeom prst="rect">
            <a:avLst/>
          </a:prstGeom>
        </p:spPr>
        <p:txBody>
          <a:bodyPr/>
          <a:lstStyle>
            <a:lvl1pPr marL="5842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1pPr>
            <a:lvl2pPr marL="11938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2pPr>
            <a:lvl3pPr marL="18034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3pPr>
            <a:lvl4pPr marL="24130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4pPr>
            <a:lvl5pPr marL="30226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7334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4900878"/>
            <a:ext cx="7334251" cy="6192473"/>
          </a:xfrm>
          <a:prstGeom prst="rect">
            <a:avLst/>
          </a:prstGeom>
        </p:spPr>
        <p:txBody>
          <a:bodyPr/>
          <a:lstStyle>
            <a:lvl1pPr marL="5842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1pPr>
            <a:lvl2pPr marL="11938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2pPr>
            <a:lvl3pPr marL="18034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3pPr>
            <a:lvl4pPr marL="24130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4pPr>
            <a:lvl5pPr marL="30226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Вид снизу на воздушные шары на фоне голубого неба"/>
          <p:cNvSpPr>
            <a:spLocks noGrp="1"/>
          </p:cNvSpPr>
          <p:nvPr>
            <p:ph type="pic" sz="half" idx="22"/>
          </p:nvPr>
        </p:nvSpPr>
        <p:spPr>
          <a:xfrm>
            <a:off x="9372600" y="2662385"/>
            <a:ext cx="12637508" cy="83911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7334251" cy="1076326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6213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6326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1" cy="6192009"/>
          </a:xfrm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1pPr>
            <a:lvl2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2pPr>
            <a:lvl3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3pPr>
            <a:lvl4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4pPr>
            <a:lvl5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5405132"/>
            <a:ext cx="16478251" cy="2905736"/>
          </a:xfrm>
          <a:prstGeom prst="rect">
            <a:avLst/>
          </a:prstGeom>
        </p:spPr>
        <p:txBody>
          <a:bodyPr anchor="ctr"/>
          <a:lstStyle>
            <a:lvl1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2521445"/>
            <a:ext cx="16478251" cy="5431188"/>
          </a:xfrm>
          <a:prstGeom prst="rect">
            <a:avLst/>
          </a:prstGeom>
        </p:spPr>
        <p:txBody>
          <a:bodyPr anchor="b"/>
          <a:lstStyle>
            <a:lvl1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791113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algn="ctr"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908618" y="9721091"/>
            <a:ext cx="15111939" cy="477734"/>
          </a:xfrm>
          <a:prstGeom prst="rect">
            <a:avLst/>
          </a:prstGeom>
        </p:spPr>
        <p:txBody>
          <a:bodyPr lIns="34290" tIns="34290" rIns="34290" bIns="34290"/>
          <a:lstStyle>
            <a:lvl1pPr defTabSz="726440">
              <a:defRPr sz="2816">
                <a:solidFill>
                  <a:srgbClr val="000000"/>
                </a:solidFill>
              </a:defRPr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363441" y="5419395"/>
            <a:ext cx="15657117" cy="2877210"/>
          </a:xfrm>
          <a:prstGeom prst="rect">
            <a:avLst/>
          </a:prstGeom>
        </p:spPr>
        <p:txBody>
          <a:bodyPr/>
          <a:lstStyle>
            <a:lvl1pPr marL="638922" indent="-469899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2" indent="-12699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2" indent="4445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2" indent="9017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2" indent="13589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снизу на воздушные шары на фоне голубого неба"/>
          <p:cNvSpPr>
            <a:spLocks noGrp="1"/>
          </p:cNvSpPr>
          <p:nvPr>
            <p:ph type="pic" sz="quarter" idx="21"/>
          </p:nvPr>
        </p:nvSpPr>
        <p:spPr>
          <a:xfrm>
            <a:off x="14625378" y="2667000"/>
            <a:ext cx="6125376" cy="40671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Верхушка воздушного шара крупным планом, вид сверху"/>
          <p:cNvSpPr>
            <a:spLocks noGrp="1"/>
          </p:cNvSpPr>
          <p:nvPr>
            <p:ph type="pic" sz="quarter" idx="22"/>
          </p:nvPr>
        </p:nvSpPr>
        <p:spPr>
          <a:xfrm>
            <a:off x="14644329" y="7028979"/>
            <a:ext cx="6111311" cy="40742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Вид снизу на воздушные шары на фоне голубого неба"/>
          <p:cNvSpPr>
            <a:spLocks noGrp="1"/>
          </p:cNvSpPr>
          <p:nvPr>
            <p:ph type="pic" sz="half" idx="23"/>
          </p:nvPr>
        </p:nvSpPr>
        <p:spPr>
          <a:xfrm>
            <a:off x="2954523" y="2667000"/>
            <a:ext cx="12644415" cy="8429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3952872" y="3645742"/>
            <a:ext cx="16478254" cy="348615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b">
            <a:normAutofit/>
          </a:bodyPr>
          <a:lstStyle/>
          <a:p>
            <a:r>
              <a:t>Заголовок презентации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3949006" y="7122368"/>
            <a:ext cx="16478251" cy="14287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9885" y="11507088"/>
            <a:ext cx="314859" cy="299111"/>
          </a:xfrm>
          <a:prstGeom prst="rect">
            <a:avLst/>
          </a:prstGeom>
          <a:ln w="3175">
            <a:miter lim="400000"/>
          </a:ln>
        </p:spPr>
        <p:txBody>
          <a:bodyPr wrap="none" lIns="38100" tIns="38100" rIns="38100" bIns="38100" anchor="b">
            <a:spAutoFit/>
          </a:bodyPr>
          <a:lstStyle>
            <a:lvl1pPr defTabSz="584200">
              <a:defRPr sz="16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 spd="med"/>
  <p:txStyles>
    <p:titleStyle>
      <a:lvl1pPr marL="0" marR="0" indent="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1pPr>
      <a:lvl2pPr marL="0" marR="0" indent="457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2pPr>
      <a:lvl3pPr marL="0" marR="0" indent="914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3pPr>
      <a:lvl4pPr marL="0" marR="0" indent="1371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4pPr>
      <a:lvl5pPr marL="0" marR="0" indent="18288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5pPr>
      <a:lvl6pPr marL="0" marR="0" indent="22860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6pPr>
      <a:lvl7pPr marL="0" marR="0" indent="2743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7pPr>
      <a:lvl8pPr marL="0" marR="0" indent="3200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8pPr>
      <a:lvl9pPr marL="0" marR="0" indent="3657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72D7E7-FB49-BF34-043B-774723223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57" y="0"/>
            <a:ext cx="24417913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06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C14D6F-5334-F7CC-65D9-65D04915A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57" y="0"/>
            <a:ext cx="24417914" cy="13716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686F0C-CDD1-3589-C6A0-EC5A7C87B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09" y="6489848"/>
            <a:ext cx="11024782" cy="6201440"/>
          </a:xfrm>
          <a:prstGeom prst="rect">
            <a:avLst/>
          </a:prstGeom>
          <a:ln w="38100" cap="sq">
            <a:solidFill>
              <a:srgbClr val="FFFFFF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531071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595E91-7ECE-E2E7-1B00-D7C416F24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09" y="0"/>
            <a:ext cx="24415817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1329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F38DC6-28A6-4D5E-6B70-7CA4BAE5D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24384000" cy="1372552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FED74E-4ECC-5298-D6A3-22053F884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4626" y="6096405"/>
            <a:ext cx="10617845" cy="59895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EA27A4-2190-B2B1-F682-1FC300EB8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31" y="6096404"/>
            <a:ext cx="10617846" cy="59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9534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EC0AED-38C7-F8F2-1AF8-D5652D8A7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24384000" cy="1372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8516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14C37B-CD81-6466-1DAB-7DB6965EF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209"/>
            <a:ext cx="24384000" cy="1374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7481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2E7503-5008-82C2-791A-9074ED92D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" y="0"/>
            <a:ext cx="24375540" cy="13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7904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5FCA94-C30B-B647-E300-D5EC16C0F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44"/>
            <a:ext cx="24384000" cy="1373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5266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640AC1-16A1-C425-1F6F-EB444D7C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898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951772-4CFE-712F-DCD7-CBC393B91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16954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B18135-AD83-76D1-DC26-26615FA2D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72" y="0"/>
            <a:ext cx="24400944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9845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E2550C-646B-6143-6C9E-29D8080F3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06034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AF61D69-02DA-9F88-97BD-70441FDAA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78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Minecraft Rus Regular"/>
        <a:ea typeface="Minecraft Rus Regular"/>
        <a:cs typeface="Minecraft Rus Regular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Minecraft Rus Regular"/>
        <a:ea typeface="Minecraft Rus Regular"/>
        <a:cs typeface="Minecraft Rus Regular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Произвольный</PresentationFormat>
  <Paragraphs>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Minecraft Rus Regular</vt:lpstr>
      <vt:lpstr>Helvetica Neue</vt:lpstr>
      <vt:lpstr>Helvetica Neue Medium</vt:lpstr>
      <vt:lpstr>30_BasicColor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Мовчан Егор Витальевич</cp:lastModifiedBy>
  <cp:revision>3</cp:revision>
  <dcterms:modified xsi:type="dcterms:W3CDTF">2022-12-10T13:17:30Z</dcterms:modified>
</cp:coreProperties>
</file>